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610"/>
  </p:normalViewPr>
  <p:slideViewPr>
    <p:cSldViewPr snapToGrid="0" snapToObjects="1">
      <p:cViewPr>
        <p:scale>
          <a:sx n="100" d="100"/>
          <a:sy n="100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05F356-6E35-6741-B218-6BF15B97C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3430CD0-0F03-A944-A25E-63A633DA80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05B4F1-7EDB-2947-8B5C-1AAC7407E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B7B8D5-843C-4E44-8764-9C4710D4D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BE4A33-B407-EE46-BF63-68F330253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458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D7F361-1EB7-964C-994D-77D03CC7A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8935D8C-2986-7541-901F-697A6EF72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74072D-32B3-5C4B-9ECD-D3215FD3A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31BFD65-19C2-B542-8FCA-733B9AAE9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087F07-A935-9242-B773-43330186A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8631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EF49E74-83EF-884E-8708-13AF7166CC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2CEFD8-BAED-0948-81C0-36E09DE4A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912545-118A-1F4C-9CB4-F7EC41033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6324E1-9688-2649-BDC9-68BF20F4C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EB3C04-830B-0E49-A99F-10D9760A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5664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5FA121-97A8-F34D-85CB-0ADB5383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240918-63AC-6B4C-B05B-5CF5D76C8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ACE97E-5AFE-954C-B177-3007684AB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85CEDB-827A-A54A-BB52-12B5F3913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10A30A-02EB-474A-BFDB-CEF4120A3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1882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08C107-D75E-A64A-9BF4-66C1E8555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4303A4-2FCD-C84A-9DE1-353EAFD9D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0B6831-E851-8D48-A9FC-BA9ED7EED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A1D88C-6E0B-724A-9005-6EAC14DE5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F18396-9B8A-2E40-82D6-773F312B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9688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1DC1AE-4833-6649-84CB-05A5C3447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AE6A6F9-2F3E-4746-84EB-3638EEEBEC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B7D6541-3C28-8A42-96E0-C8427B0B9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439638B-1F45-A34E-AF6A-1CD66EBE2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20F4A89-4BDB-8843-A157-2C4287856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DEFE328-A75D-F24D-AFAC-FB8759EC4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558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166565-BA4B-D842-8348-6E6EB86E2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AFE527-F09B-7743-AF95-DEE279255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F7D0828-5BFF-6C4C-A21E-D658F9F492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F73F541-B748-5C42-B473-186AE4095E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2B74077-2293-E14B-95B5-D5A0BC664D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E0E2657-8EA1-F342-A0DB-A88247A2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AA23DA6-228B-7743-A59D-EA88C4A43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B6DA075-C308-9649-8302-5CF6A4071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625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032879-C31D-DC46-989D-634EDBCA8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4D5C86E-2C30-C54C-8D23-D298EF83D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77574BD-BCC1-4441-88EB-AA8593953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957669-2ABD-FF44-A3C6-A771F72C3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657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AB8500A-14F5-0F47-8D75-0B4B575A8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E3DE0A6-C6BD-AC4D-9A46-564ECD79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3A4B955-BC64-FE44-9EEA-B537947DB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1105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E244B-CE10-B64D-AC39-F955FA1EB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5E832F-855E-7340-834E-DF22C086D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A1EA101-FF43-D442-80F6-F55B272DF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F78E55D-103C-DD45-A42B-06C10EED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D9BEF87-B7B1-344D-BBE6-8BA0790F6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31C7353-4AA1-704A-AA44-1E256D7A7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414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D47D31-7365-1443-BD68-60C425B20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D14CABD-8C12-FA49-8704-78FE24A591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FDD7CE-1EE2-9943-A419-5B72A5277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142CF0A-C51E-E84F-B1AA-FEFAC8095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3C41DF8-285E-BB4A-8C96-A33EA695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5C9EAD5-306A-D240-9DAF-54F8364C2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650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82FF088-A6BE-4147-9863-7BFD7E33A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312798-A12B-5A49-9D8B-B89F128C3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2DB8EC-20C0-B344-808E-E334DB40CE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12030-7F69-2245-AEDF-D0841C247B31}" type="datetimeFigureOut">
              <a:rPr kumimoji="1" lang="ja-JP" altLang="en-US" smtClean="0"/>
              <a:t>2026/2/25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899894-F3DD-3143-B95C-F7A900DFD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C20188D-81EC-1C42-95F4-0D3554DFF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F38A6-B8B6-754F-8008-17368BC115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7457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DB95ABB-6DCF-0446-84F4-E03AE5601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1" y="2295888"/>
            <a:ext cx="1441932" cy="143571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DF16058-515B-C740-9C49-AAE0D84C0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2568" y="2270796"/>
            <a:ext cx="1527711" cy="14859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3BD8F3F-9B59-504F-B268-33ACBD894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500" y="2389653"/>
            <a:ext cx="1498600" cy="1341952"/>
          </a:xfrm>
          <a:prstGeom prst="rect">
            <a:avLst/>
          </a:prstGeom>
        </p:spPr>
      </p:pic>
      <p:sp>
        <p:nvSpPr>
          <p:cNvPr id="8" name="左矢印 7">
            <a:extLst>
              <a:ext uri="{FF2B5EF4-FFF2-40B4-BE49-F238E27FC236}">
                <a16:creationId xmlns:a16="http://schemas.microsoft.com/office/drawing/2014/main" id="{C1F38E3D-425D-5F4D-B610-2789804D2FF5}"/>
              </a:ext>
            </a:extLst>
          </p:cNvPr>
          <p:cNvSpPr/>
          <p:nvPr/>
        </p:nvSpPr>
        <p:spPr>
          <a:xfrm>
            <a:off x="2451100" y="2389653"/>
            <a:ext cx="1930400" cy="5990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左矢印 8">
            <a:extLst>
              <a:ext uri="{FF2B5EF4-FFF2-40B4-BE49-F238E27FC236}">
                <a16:creationId xmlns:a16="http://schemas.microsoft.com/office/drawing/2014/main" id="{69CB2C74-369F-4043-8C62-1F65D6F01F4A}"/>
              </a:ext>
            </a:extLst>
          </p:cNvPr>
          <p:cNvSpPr/>
          <p:nvPr/>
        </p:nvSpPr>
        <p:spPr>
          <a:xfrm rot="10800000">
            <a:off x="2524366" y="3132603"/>
            <a:ext cx="1930400" cy="5990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左矢印 9">
            <a:extLst>
              <a:ext uri="{FF2B5EF4-FFF2-40B4-BE49-F238E27FC236}">
                <a16:creationId xmlns:a16="http://schemas.microsoft.com/office/drawing/2014/main" id="{A1CF01D5-26D6-8249-A0FE-12A2F058ABCA}"/>
              </a:ext>
            </a:extLst>
          </p:cNvPr>
          <p:cNvSpPr/>
          <p:nvPr/>
        </p:nvSpPr>
        <p:spPr>
          <a:xfrm rot="10800000">
            <a:off x="6810134" y="2689154"/>
            <a:ext cx="1930400" cy="59900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FA02207-C925-9848-AA26-5E76444A5DDC}"/>
              </a:ext>
            </a:extLst>
          </p:cNvPr>
          <p:cNvSpPr/>
          <p:nvPr/>
        </p:nvSpPr>
        <p:spPr>
          <a:xfrm>
            <a:off x="2089633" y="1742643"/>
            <a:ext cx="28280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b="1" dirty="0"/>
              <a:t>backlog-wiki-uploader</a:t>
            </a:r>
            <a:r>
              <a:rPr lang="en" altLang="ja-JP" dirty="0"/>
              <a:t> </a:t>
            </a:r>
            <a:endParaRPr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CE36E4F-3030-494E-A061-E972B4E74BE6}"/>
              </a:ext>
            </a:extLst>
          </p:cNvPr>
          <p:cNvSpPr/>
          <p:nvPr/>
        </p:nvSpPr>
        <p:spPr>
          <a:xfrm>
            <a:off x="2114051" y="4114944"/>
            <a:ext cx="26079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b="1" i="0" dirty="0">
                <a:solidFill>
                  <a:srgbClr val="1F2328"/>
                </a:solidFill>
                <a:effectLst/>
                <a:latin typeface="-apple-system"/>
              </a:rPr>
              <a:t>backlog-wiki-downloader</a:t>
            </a:r>
            <a:endParaRPr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B1264C4-34A3-BA4B-A8FD-5C5EA9A5B5BE}"/>
              </a:ext>
            </a:extLst>
          </p:cNvPr>
          <p:cNvSpPr/>
          <p:nvPr/>
        </p:nvSpPr>
        <p:spPr>
          <a:xfrm>
            <a:off x="6706143" y="2270796"/>
            <a:ext cx="2015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b="1" i="0" dirty="0">
                <a:solidFill>
                  <a:srgbClr val="1F2328"/>
                </a:solidFill>
                <a:effectLst/>
                <a:latin typeface="-apple-system"/>
              </a:rPr>
              <a:t>github-wiki-builder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0305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7D16B96-0238-DB43-AB1F-41843047E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3334"/>
            <a:ext cx="12192000" cy="437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70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</Words>
  <Application>Microsoft Macintosh PowerPoint</Application>
  <PresentationFormat>ワイド画面</PresentationFormat>
  <Paragraphs>3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-apple-system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hirauchi.shinichi</dc:creator>
  <cp:lastModifiedBy>hirauchi.shinichi</cp:lastModifiedBy>
  <cp:revision>6</cp:revision>
  <dcterms:created xsi:type="dcterms:W3CDTF">2026-02-25T05:28:11Z</dcterms:created>
  <dcterms:modified xsi:type="dcterms:W3CDTF">2026-02-25T08:26:04Z</dcterms:modified>
</cp:coreProperties>
</file>

<file path=docProps/thumbnail.jpeg>
</file>